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0" r:id="rId2"/>
    <p:sldMasterId id="2147483653" r:id="rId3"/>
  </p:sldMasterIdLst>
  <p:notesMasterIdLst>
    <p:notesMasterId r:id="rId15"/>
  </p:notesMasterIdLst>
  <p:sldIdLst>
    <p:sldId id="258" r:id="rId4"/>
    <p:sldId id="259" r:id="rId5"/>
    <p:sldId id="256" r:id="rId6"/>
    <p:sldId id="267" r:id="rId7"/>
    <p:sldId id="269" r:id="rId8"/>
    <p:sldId id="271" r:id="rId9"/>
    <p:sldId id="275" r:id="rId10"/>
    <p:sldId id="272" r:id="rId11"/>
    <p:sldId id="277" r:id="rId12"/>
    <p:sldId id="278" r:id="rId13"/>
    <p:sldId id="274" r:id="rId14"/>
  </p:sldIdLst>
  <p:sldSz cx="12192000" cy="6858000"/>
  <p:notesSz cx="6858000" cy="9144000"/>
  <p:embeddedFontLst>
    <p:embeddedFont>
      <p:font typeface="Malgun Gothic Semilight" panose="020B0502040204020203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3D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3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8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1243F-7D40-46EB-9541-E08880DA03E7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2A667E-6418-48A9-BA7F-359CDDBBB6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670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0460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8008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6954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0710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2518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699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128879" y="110473"/>
            <a:ext cx="718846" cy="702331"/>
            <a:chOff x="5809346" y="707505"/>
            <a:chExt cx="2523545" cy="2465568"/>
          </a:xfrm>
        </p:grpSpPr>
        <p:sp>
          <p:nvSpPr>
            <p:cNvPr id="3" name="눈물 방울 2"/>
            <p:cNvSpPr/>
            <p:nvPr/>
          </p:nvSpPr>
          <p:spPr>
            <a:xfrm rot="8100000">
              <a:off x="5809346" y="707505"/>
              <a:ext cx="2523545" cy="2465568"/>
            </a:xfrm>
            <a:prstGeom prst="teardrop">
              <a:avLst>
                <a:gd name="adj" fmla="val 105317"/>
              </a:avLst>
            </a:prstGeom>
            <a:solidFill>
              <a:srgbClr val="453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 3"/>
            <p:cNvSpPr/>
            <p:nvPr/>
          </p:nvSpPr>
          <p:spPr>
            <a:xfrm>
              <a:off x="6092382" y="961553"/>
              <a:ext cx="1957473" cy="195747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직사각형 4"/>
          <p:cNvSpPr/>
          <p:nvPr userDrawn="1"/>
        </p:nvSpPr>
        <p:spPr>
          <a:xfrm>
            <a:off x="209503" y="1004925"/>
            <a:ext cx="11753897" cy="5643525"/>
          </a:xfrm>
          <a:prstGeom prst="rect">
            <a:avLst/>
          </a:prstGeom>
          <a:noFill/>
          <a:ln w="38100">
            <a:solidFill>
              <a:srgbClr val="453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0484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5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128879" y="110473"/>
            <a:ext cx="718846" cy="702331"/>
            <a:chOff x="5809346" y="707505"/>
            <a:chExt cx="2523545" cy="2465568"/>
          </a:xfrm>
        </p:grpSpPr>
        <p:sp>
          <p:nvSpPr>
            <p:cNvPr id="3" name="눈물 방울 2"/>
            <p:cNvSpPr/>
            <p:nvPr/>
          </p:nvSpPr>
          <p:spPr>
            <a:xfrm rot="8100000">
              <a:off x="5809346" y="707505"/>
              <a:ext cx="2523545" cy="2465568"/>
            </a:xfrm>
            <a:prstGeom prst="teardrop">
              <a:avLst>
                <a:gd name="adj" fmla="val 105317"/>
              </a:avLst>
            </a:prstGeom>
            <a:solidFill>
              <a:srgbClr val="453D3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 3"/>
            <p:cNvSpPr/>
            <p:nvPr/>
          </p:nvSpPr>
          <p:spPr>
            <a:xfrm>
              <a:off x="6092382" y="961553"/>
              <a:ext cx="1957473" cy="195747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직사각형 4"/>
          <p:cNvSpPr/>
          <p:nvPr userDrawn="1"/>
        </p:nvSpPr>
        <p:spPr>
          <a:xfrm>
            <a:off x="209503" y="1004925"/>
            <a:ext cx="11753897" cy="5643525"/>
          </a:xfrm>
          <a:prstGeom prst="rect">
            <a:avLst/>
          </a:prstGeom>
          <a:solidFill>
            <a:srgbClr val="453D38"/>
          </a:solidFill>
          <a:ln w="38100">
            <a:solidFill>
              <a:srgbClr val="453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60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592901" y="2095819"/>
            <a:ext cx="63401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b="1" dirty="0" err="1">
                <a:solidFill>
                  <a:srgbClr val="453D3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오픈소스프로젝트</a:t>
            </a:r>
            <a:endParaRPr lang="ko-KR" altLang="en-US" sz="6000" b="1" dirty="0">
              <a:solidFill>
                <a:srgbClr val="453D3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363" y="1326183"/>
            <a:ext cx="4181475" cy="4325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8167324" y="3823338"/>
            <a:ext cx="345799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rgbClr val="453D3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3</a:t>
            </a:r>
            <a:r>
              <a:rPr lang="ko-KR" altLang="en-US" sz="3600" b="1" dirty="0">
                <a:solidFill>
                  <a:srgbClr val="453D3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조</a:t>
            </a:r>
            <a:endParaRPr lang="en-US" altLang="ko-KR" sz="3600" b="1" dirty="0">
              <a:solidFill>
                <a:srgbClr val="453D38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  <a:p>
            <a:pPr algn="r"/>
            <a:r>
              <a:rPr lang="en-US" altLang="ko-KR" sz="3200" b="1" dirty="0">
                <a:solidFill>
                  <a:srgbClr val="453D3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20140915 </a:t>
            </a:r>
            <a:r>
              <a:rPr lang="ko-KR" altLang="en-US" sz="3200" b="1" dirty="0">
                <a:solidFill>
                  <a:srgbClr val="453D3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이상협</a:t>
            </a:r>
            <a:endParaRPr lang="en-US" altLang="ko-KR" sz="3200" b="1" dirty="0">
              <a:solidFill>
                <a:srgbClr val="453D38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  <a:p>
            <a:pPr algn="r"/>
            <a:r>
              <a:rPr lang="en-US" altLang="ko-KR" sz="3200" b="1" dirty="0">
                <a:solidFill>
                  <a:srgbClr val="453D3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20160528 </a:t>
            </a:r>
            <a:r>
              <a:rPr lang="ko-KR" altLang="en-US" sz="3200" b="1" dirty="0">
                <a:solidFill>
                  <a:srgbClr val="453D3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박정현</a:t>
            </a:r>
          </a:p>
        </p:txBody>
      </p:sp>
    </p:spTree>
    <p:extLst>
      <p:ext uri="{BB962C8B-B14F-4D97-AF65-F5344CB8AC3E}">
        <p14:creationId xmlns:p14="http://schemas.microsoft.com/office/powerpoint/2010/main" val="1936064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80952" y="182840"/>
            <a:ext cx="12875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300" dirty="0">
                <a:solidFill>
                  <a:srgbClr val="453D38"/>
                </a:solidFill>
                <a:latin typeface="+mn-ea"/>
                <a:cs typeface="Malgun Gothic Semilight" panose="020B0502040204020203" pitchFamily="50" charset="-127"/>
              </a:rPr>
              <a:t>데모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2560" y="114858"/>
            <a:ext cx="4988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300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5</a:t>
            </a:r>
            <a:endParaRPr lang="ko-KR" altLang="en-US" sz="4000" spc="300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2" name="Vue.Js Todo App - Chrome 2018-10-01 오전 1_39_47">
            <a:hlinkClick r:id="" action="ppaction://media"/>
            <a:extLst>
              <a:ext uri="{FF2B5EF4-FFF2-40B4-BE49-F238E27FC236}">
                <a16:creationId xmlns:a16="http://schemas.microsoft.com/office/drawing/2014/main" id="{F205FF4A-656C-42D7-81C1-AA932437DA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60607" y="1232704"/>
            <a:ext cx="7870785" cy="520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7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822045" y="2717783"/>
            <a:ext cx="6553200" cy="769441"/>
          </a:xfrm>
          <a:prstGeom prst="rect">
            <a:avLst/>
          </a:prstGeom>
          <a:solidFill>
            <a:srgbClr val="453D3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spc="3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Malgun Gothic Semilight" panose="020B0502040204020203" pitchFamily="50" charset="-127"/>
              </a:rPr>
              <a:t>QnA</a:t>
            </a:r>
            <a:endParaRPr lang="ko-KR" altLang="en-US" sz="4400" b="1" spc="3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256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799551" y="1837459"/>
            <a:ext cx="2864887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팀원별</a:t>
            </a:r>
            <a:r>
              <a:rPr lang="ko-KR" altLang="en-US" sz="2400" b="1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역할</a:t>
            </a:r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r>
              <a:rPr lang="ko-KR" altLang="en-US" sz="2400" b="1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개발 일정</a:t>
            </a:r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r>
              <a:rPr lang="ko-KR" altLang="en-US" sz="2400" b="1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기본미션 진행 상황</a:t>
            </a:r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r>
              <a:rPr lang="ko-KR" altLang="en-US" sz="2400" b="1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추가미션 진행 상황</a:t>
            </a:r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r>
              <a:rPr lang="ko-KR" altLang="en-US" sz="2400" b="1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데모</a:t>
            </a:r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r>
              <a:rPr lang="en-US" altLang="ko-KR" sz="2400" b="1" dirty="0" err="1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QnA</a:t>
            </a:r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endParaRPr lang="en-US" altLang="ko-KR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endParaRPr lang="ko-KR" altLang="en-US" sz="2400" b="1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55395" y="945112"/>
            <a:ext cx="6553200" cy="461665"/>
          </a:xfrm>
          <a:prstGeom prst="rect">
            <a:avLst/>
          </a:prstGeom>
          <a:solidFill>
            <a:srgbClr val="453D3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300" dirty="0">
                <a:solidFill>
                  <a:schemeClr val="bg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CONTENTS</a:t>
            </a:r>
            <a:endParaRPr lang="ko-KR" altLang="en-US" sz="2400" spc="300" dirty="0">
              <a:solidFill>
                <a:schemeClr val="bg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5883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4861" y="114858"/>
            <a:ext cx="5052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300" dirty="0">
                <a:solidFill>
                  <a:srgbClr val="453D38"/>
                </a:solidFill>
                <a:latin typeface="+mn-ea"/>
              </a:rPr>
              <a:t>1</a:t>
            </a:r>
            <a:endParaRPr lang="ko-KR" altLang="en-US" sz="4000" spc="300" dirty="0">
              <a:solidFill>
                <a:srgbClr val="453D38"/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52045" y="173315"/>
            <a:ext cx="31614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300" dirty="0" err="1">
                <a:solidFill>
                  <a:srgbClr val="453D38"/>
                </a:solidFill>
                <a:latin typeface="+mn-ea"/>
                <a:cs typeface="Malgun Gothic Semilight" panose="020B0502040204020203" pitchFamily="50" charset="-127"/>
              </a:rPr>
              <a:t>팀원별</a:t>
            </a:r>
            <a:r>
              <a:rPr lang="ko-KR" altLang="en-US" sz="4000" b="1" spc="300" dirty="0">
                <a:solidFill>
                  <a:srgbClr val="453D38"/>
                </a:solidFill>
                <a:latin typeface="+mn-ea"/>
                <a:cs typeface="Malgun Gothic Semilight" panose="020B0502040204020203" pitchFamily="50" charset="-127"/>
              </a:rPr>
              <a:t> 역할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1393532" y="2495550"/>
            <a:ext cx="3749968" cy="2762250"/>
          </a:xfrm>
          <a:prstGeom prst="rect">
            <a:avLst/>
          </a:prstGeom>
          <a:solidFill>
            <a:schemeClr val="bg1"/>
          </a:solidFill>
          <a:ln w="31750">
            <a:solidFill>
              <a:srgbClr val="453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032332" y="2495549"/>
            <a:ext cx="3749968" cy="2762251"/>
          </a:xfrm>
          <a:prstGeom prst="rect">
            <a:avLst/>
          </a:prstGeom>
          <a:solidFill>
            <a:schemeClr val="bg1"/>
          </a:solidFill>
          <a:ln w="31750">
            <a:solidFill>
              <a:srgbClr val="453D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43050" y="1800225"/>
            <a:ext cx="3409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+mn-ea"/>
              </a:rPr>
              <a:t>이상협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202341" y="1800225"/>
            <a:ext cx="3409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+mn-ea"/>
              </a:rPr>
              <a:t>박정현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543050" y="2838450"/>
            <a:ext cx="34099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latin typeface="+mn-ea"/>
              </a:rPr>
              <a:t>기획서 및 분석 보고서 작성</a:t>
            </a: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+mn-ea"/>
              </a:rPr>
              <a:t>완료 설정 버튼 구현</a:t>
            </a: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+mn-ea"/>
              </a:rPr>
              <a:t>중요도 설정 버튼 구현</a:t>
            </a: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latin typeface="+mn-ea"/>
              </a:rPr>
              <a:t>PPT </a:t>
            </a:r>
            <a:r>
              <a:rPr lang="ko-KR" altLang="en-US" dirty="0">
                <a:latin typeface="+mn-ea"/>
              </a:rPr>
              <a:t>작성</a:t>
            </a:r>
            <a:endParaRPr lang="en-US" altLang="ko-KR" dirty="0">
              <a:latin typeface="+mn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202341" y="2838450"/>
            <a:ext cx="34099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latin typeface="+mn-ea"/>
              </a:rPr>
              <a:t>기획서 및 분석 보고서 작성</a:t>
            </a: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+mn-ea"/>
              </a:rPr>
              <a:t>수정 버튼 구현</a:t>
            </a: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latin typeface="+mn-ea"/>
              </a:rPr>
              <a:t>추가 정보 입력 구현</a:t>
            </a: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latin typeface="+mn-ea"/>
              </a:rPr>
              <a:t>UI </a:t>
            </a:r>
            <a:r>
              <a:rPr lang="ko-KR" altLang="en-US" dirty="0">
                <a:latin typeface="+mn-ea"/>
              </a:rPr>
              <a:t>구현</a:t>
            </a: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+mn-ea"/>
            </a:endParaRPr>
          </a:p>
          <a:p>
            <a:pPr marL="342900" indent="-342900">
              <a:buAutoNum type="arabicPeriod"/>
            </a:pP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03886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05515" y="182840"/>
            <a:ext cx="26100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300" dirty="0">
                <a:solidFill>
                  <a:srgbClr val="453D38"/>
                </a:solidFill>
                <a:latin typeface="+mn-ea"/>
                <a:cs typeface="Malgun Gothic Semilight" panose="020B0502040204020203" pitchFamily="50" charset="-127"/>
              </a:rPr>
              <a:t>개발 일정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2560" y="114858"/>
            <a:ext cx="4988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300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2</a:t>
            </a:r>
            <a:endParaRPr lang="ko-KR" altLang="en-US" sz="4000" spc="300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0533"/>
              </p:ext>
            </p:extLst>
          </p:nvPr>
        </p:nvGraphicFramePr>
        <p:xfrm>
          <a:off x="937574" y="1680240"/>
          <a:ext cx="10435276" cy="44529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296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53360">
                <a:tc gridSpan="6"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(</a:t>
                      </a:r>
                      <a:r>
                        <a:rPr lang="ko-KR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수행 기간</a:t>
                      </a:r>
                      <a:r>
                        <a:rPr lang="en-US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 : 2018</a:t>
                      </a:r>
                      <a:r>
                        <a:rPr lang="ko-KR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년 </a:t>
                      </a:r>
                      <a:r>
                        <a:rPr lang="en-US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9 </a:t>
                      </a:r>
                      <a:r>
                        <a:rPr lang="ko-KR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월 </a:t>
                      </a:r>
                      <a:r>
                        <a:rPr lang="en-US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17 </a:t>
                      </a:r>
                      <a:r>
                        <a:rPr lang="ko-KR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일</a:t>
                      </a:r>
                      <a:r>
                        <a:rPr lang="en-US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 ~ 2018</a:t>
                      </a:r>
                      <a:r>
                        <a:rPr lang="ko-KR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년 </a:t>
                      </a:r>
                      <a:r>
                        <a:rPr lang="en-US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10 </a:t>
                      </a:r>
                      <a:r>
                        <a:rPr lang="ko-KR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월 </a:t>
                      </a:r>
                      <a:r>
                        <a:rPr lang="en-US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17 </a:t>
                      </a:r>
                      <a:r>
                        <a:rPr lang="ko-KR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일</a:t>
                      </a:r>
                      <a:r>
                        <a:rPr lang="en-US" sz="1200" dirty="0">
                          <a:solidFill>
                            <a:sysClr val="windowText" lastClr="000000"/>
                          </a:solidFill>
                          <a:effectLst/>
                        </a:rPr>
                        <a:t>)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5734">
                <a:tc>
                  <a:txBody>
                    <a:bodyPr/>
                    <a:lstStyle/>
                    <a:p>
                      <a:pPr marL="457200" marR="127000" algn="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dirty="0">
                          <a:solidFill>
                            <a:sysClr val="windowText" lastClr="000000"/>
                          </a:solidFill>
                          <a:effectLst/>
                        </a:rPr>
                        <a:t>구분 </a:t>
                      </a:r>
                      <a:endParaRPr lang="en-US" altLang="ko-KR" sz="180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  <a:p>
                      <a:pPr marL="457200" marR="127000"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dirty="0">
                          <a:solidFill>
                            <a:sysClr val="windowText" lastClr="000000"/>
                          </a:solidFill>
                          <a:effectLst/>
                        </a:rPr>
                        <a:t>과제내용</a:t>
                      </a:r>
                      <a:endParaRPr lang="en-US" altLang="ko-KR" sz="1800" dirty="0">
                        <a:solidFill>
                          <a:sysClr val="windowText" lastClr="000000"/>
                        </a:solidFill>
                        <a:effectLst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9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월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17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일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~</a:t>
                      </a:r>
                    </a:p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9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월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21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일</a:t>
                      </a:r>
                      <a:endParaRPr lang="ko-KR" sz="11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9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월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22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일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~</a:t>
                      </a:r>
                    </a:p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9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월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30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일 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+mn-lt"/>
                          <a:cs typeface="+mn-cs"/>
                        </a:rPr>
                        <a:t>10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+mn-lt"/>
                          <a:cs typeface="+mn-cs"/>
                        </a:rPr>
                        <a:t>월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+mn-lt"/>
                          <a:cs typeface="+mn-cs"/>
                        </a:rPr>
                        <a:t>1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+mn-lt"/>
                          <a:cs typeface="+mn-cs"/>
                        </a:rPr>
                        <a:t>일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+mn-lt"/>
                          <a:cs typeface="+mn-cs"/>
                        </a:rPr>
                        <a:t>~</a:t>
                      </a:r>
                    </a:p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+mn-lt"/>
                          <a:cs typeface="+mn-cs"/>
                        </a:rPr>
                        <a:t>10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+mn-lt"/>
                          <a:cs typeface="+mn-cs"/>
                        </a:rPr>
                        <a:t>월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+mn-lt"/>
                          <a:cs typeface="+mn-cs"/>
                        </a:rPr>
                        <a:t>10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+mn-lt"/>
                          <a:cs typeface="+mn-cs"/>
                        </a:rPr>
                        <a:t>일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10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월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11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일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~</a:t>
                      </a:r>
                    </a:p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10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월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17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일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10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월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18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일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~</a:t>
                      </a:r>
                    </a:p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10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월 </a:t>
                      </a:r>
                      <a:r>
                        <a:rPr lang="en-US" altLang="ko-KR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21</a:t>
                      </a:r>
                      <a:r>
                        <a:rPr lang="ko-KR" altLang="en-US" sz="1100" dirty="0">
                          <a:solidFill>
                            <a:sysClr val="windowText" lastClr="000000"/>
                          </a:solidFill>
                          <a:effectLst/>
                          <a:latin typeface="맑은 고딕"/>
                          <a:cs typeface="Times New Roman"/>
                        </a:rPr>
                        <a:t>일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7689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ko-KR" sz="1100" b="0" dirty="0">
                          <a:solidFill>
                            <a:sysClr val="windowText" lastClr="000000"/>
                          </a:solidFill>
                          <a:effectLst/>
                        </a:rPr>
                        <a:t>계획서 및 보고서 작성</a:t>
                      </a:r>
                      <a:endParaRPr lang="ko-KR" sz="1800" b="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7689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ko-KR" sz="1100" b="0" dirty="0">
                          <a:solidFill>
                            <a:sysClr val="windowText" lastClr="000000"/>
                          </a:solidFill>
                          <a:effectLst/>
                        </a:rPr>
                        <a:t>기본 기능 구현</a:t>
                      </a:r>
                      <a:endParaRPr lang="ko-KR" sz="1800" b="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7689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ko-KR" sz="1100" b="0" dirty="0">
                          <a:solidFill>
                            <a:sysClr val="windowText" lastClr="000000"/>
                          </a:solidFill>
                          <a:effectLst/>
                        </a:rPr>
                        <a:t>중요도 설정 기능 구현</a:t>
                      </a:r>
                      <a:endParaRPr lang="ko-KR" sz="1800" b="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7689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ko-KR" sz="1100" b="0" dirty="0">
                          <a:solidFill>
                            <a:sysClr val="windowText" lastClr="000000"/>
                          </a:solidFill>
                          <a:effectLst/>
                        </a:rPr>
                        <a:t>마감 알림 기능 구현</a:t>
                      </a:r>
                      <a:endParaRPr lang="ko-KR" sz="1800" b="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7689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solidFill>
                            <a:sysClr val="windowText" lastClr="000000"/>
                          </a:solidFill>
                          <a:effectLst/>
                        </a:rPr>
                        <a:t>Top/Bottom </a:t>
                      </a:r>
                      <a:r>
                        <a:rPr lang="ko-KR" sz="1100" b="0" dirty="0">
                          <a:solidFill>
                            <a:sysClr val="windowText" lastClr="000000"/>
                          </a:solidFill>
                          <a:effectLst/>
                        </a:rPr>
                        <a:t>기능 구현</a:t>
                      </a:r>
                      <a:endParaRPr lang="ko-KR" sz="1800" b="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7689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ko-KR" sz="1100" b="0" dirty="0">
                          <a:solidFill>
                            <a:sysClr val="windowText" lastClr="000000"/>
                          </a:solidFill>
                          <a:effectLst/>
                        </a:rPr>
                        <a:t>검색 기능 구현</a:t>
                      </a:r>
                      <a:endParaRPr lang="ko-KR" sz="1800" b="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7689">
                <a:tc>
                  <a:txBody>
                    <a:bodyPr/>
                    <a:lstStyle/>
                    <a:p>
                      <a:pPr marL="457200" algn="ctr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ko-KR" sz="1100" b="0" dirty="0">
                          <a:solidFill>
                            <a:sysClr val="windowText" lastClr="000000"/>
                          </a:solidFill>
                          <a:effectLst/>
                        </a:rPr>
                        <a:t>최종 발표 자료 작성</a:t>
                      </a:r>
                      <a:endParaRPr lang="ko-KR" sz="1800" b="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algn="l">
                        <a:lnSpc>
                          <a:spcPct val="11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ko-KR" sz="1800" dirty="0">
                        <a:solidFill>
                          <a:sysClr val="windowText" lastClr="000000"/>
                        </a:solidFill>
                        <a:effectLst/>
                        <a:latin typeface="맑은 고딕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7" name="Rectangle 1"/>
          <p:cNvSpPr>
            <a:spLocks noChangeArrowheads="1"/>
          </p:cNvSpPr>
          <p:nvPr/>
        </p:nvSpPr>
        <p:spPr bwMode="auto">
          <a:xfrm>
            <a:off x="2738438" y="30194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152352" rIns="91440" bIns="15235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5991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98022" y="182840"/>
            <a:ext cx="48157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300" dirty="0">
                <a:solidFill>
                  <a:srgbClr val="453D38"/>
                </a:solidFill>
                <a:latin typeface="+mn-ea"/>
                <a:cs typeface="Malgun Gothic Semilight" panose="020B0502040204020203" pitchFamily="50" charset="-127"/>
              </a:rPr>
              <a:t>기본미션 진행상황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2560" y="114858"/>
            <a:ext cx="4988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300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3</a:t>
            </a:r>
            <a:endParaRPr lang="ko-KR" altLang="en-US" sz="4000" spc="300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1085850" y="2762250"/>
            <a:ext cx="9896475" cy="0"/>
          </a:xfrm>
          <a:prstGeom prst="line">
            <a:avLst/>
          </a:prstGeom>
          <a:ln>
            <a:solidFill>
              <a:srgbClr val="453D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085850" y="2819400"/>
            <a:ext cx="9896475" cy="0"/>
          </a:xfrm>
          <a:prstGeom prst="line">
            <a:avLst/>
          </a:prstGeom>
          <a:ln>
            <a:solidFill>
              <a:srgbClr val="453D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타원 10"/>
          <p:cNvSpPr/>
          <p:nvPr/>
        </p:nvSpPr>
        <p:spPr>
          <a:xfrm>
            <a:off x="11004453" y="2743200"/>
            <a:ext cx="89093" cy="8909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968182" y="2739832"/>
            <a:ext cx="89093" cy="8909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 rot="10800000">
            <a:off x="5496306" y="2600325"/>
            <a:ext cx="132588" cy="114300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5" name="이등변 삼각형 14"/>
          <p:cNvSpPr/>
          <p:nvPr/>
        </p:nvSpPr>
        <p:spPr>
          <a:xfrm>
            <a:off x="7324725" y="2851343"/>
            <a:ext cx="132588" cy="114300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7" name="이등변 삼각형 16"/>
          <p:cNvSpPr/>
          <p:nvPr/>
        </p:nvSpPr>
        <p:spPr>
          <a:xfrm rot="10800000">
            <a:off x="9538365" y="2592943"/>
            <a:ext cx="132588" cy="114300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52669" y="2870393"/>
            <a:ext cx="976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9</a:t>
            </a:r>
            <a:r>
              <a:rPr lang="ko-KR" altLang="en-US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월 </a:t>
            </a:r>
            <a:r>
              <a:rPr lang="en-US" altLang="ko-KR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22</a:t>
            </a:r>
            <a:r>
              <a:rPr lang="ko-KR" altLang="en-US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일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693896" y="2380494"/>
            <a:ext cx="7993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9</a:t>
            </a:r>
            <a:r>
              <a:rPr lang="ko-KR" altLang="en-US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월 </a:t>
            </a:r>
            <a:r>
              <a:rPr lang="en-US" altLang="ko-KR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30</a:t>
            </a:r>
            <a:r>
              <a:rPr lang="ko-KR" altLang="en-US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일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52603" y="2254389"/>
            <a:ext cx="18199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완료 버튼 구현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84071" y="2857844"/>
            <a:ext cx="976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9</a:t>
            </a:r>
            <a:r>
              <a:rPr lang="ko-KR" altLang="en-US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월 </a:t>
            </a:r>
            <a:r>
              <a:rPr lang="en-US" altLang="ko-KR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26</a:t>
            </a:r>
            <a:r>
              <a:rPr lang="ko-KR" altLang="en-US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일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481022" y="3024085"/>
            <a:ext cx="18199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수정 버튼 구현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902966" y="2427034"/>
            <a:ext cx="976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9</a:t>
            </a:r>
            <a:r>
              <a:rPr lang="ko-KR" altLang="en-US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월 </a:t>
            </a:r>
            <a:r>
              <a:rPr lang="en-US" altLang="ko-KR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27</a:t>
            </a:r>
            <a:r>
              <a:rPr lang="ko-KR" altLang="en-US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일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652494" y="2201048"/>
            <a:ext cx="18199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추가 버튼 구현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116606" y="2851343"/>
            <a:ext cx="97610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9</a:t>
            </a:r>
            <a:r>
              <a:rPr lang="ko-KR" altLang="en-US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월 </a:t>
            </a:r>
            <a:r>
              <a:rPr lang="en-US" altLang="ko-KR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29</a:t>
            </a:r>
            <a:r>
              <a:rPr lang="ko-KR" altLang="en-US" sz="105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일</a:t>
            </a:r>
          </a:p>
        </p:txBody>
      </p:sp>
      <p:sp>
        <p:nvSpPr>
          <p:cNvPr id="26" name="이등변 삼각형 25"/>
          <p:cNvSpPr/>
          <p:nvPr/>
        </p:nvSpPr>
        <p:spPr>
          <a:xfrm>
            <a:off x="10994928" y="2876894"/>
            <a:ext cx="132588" cy="114300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036925" y="3033610"/>
            <a:ext cx="20407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기본 기능 </a:t>
            </a:r>
            <a:endParaRPr lang="en-US" altLang="ko-KR" sz="1600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pPr algn="ctr"/>
            <a:r>
              <a:rPr lang="ko-KR" altLang="en-US" sz="1600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구현 완료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20852" y="4177010"/>
            <a:ext cx="32264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완료 버튼 구현</a:t>
            </a:r>
            <a:endParaRPr lang="en-US" altLang="ko-KR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/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altLang="ko-KR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수정 버튼 및 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Modal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 구현</a:t>
            </a:r>
            <a:endParaRPr lang="en-US" altLang="ko-KR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/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altLang="ko-KR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추가 버튼 및 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Modal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3398388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98022" y="182840"/>
            <a:ext cx="48157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300" dirty="0">
                <a:solidFill>
                  <a:srgbClr val="453D38"/>
                </a:solidFill>
                <a:latin typeface="+mn-ea"/>
                <a:cs typeface="Malgun Gothic Semilight" panose="020B0502040204020203" pitchFamily="50" charset="-127"/>
              </a:rPr>
              <a:t>기본미션 진행상황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2560" y="114858"/>
            <a:ext cx="4988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300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3</a:t>
            </a:r>
            <a:endParaRPr lang="ko-KR" altLang="en-US" sz="4000" spc="300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156" y="1938336"/>
            <a:ext cx="3629025" cy="250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타원 18"/>
          <p:cNvSpPr/>
          <p:nvPr/>
        </p:nvSpPr>
        <p:spPr>
          <a:xfrm>
            <a:off x="1271587" y="3200399"/>
            <a:ext cx="314325" cy="3143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9025" y="1885948"/>
            <a:ext cx="3600450" cy="260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4" name="그룹 23"/>
          <p:cNvGrpSpPr/>
          <p:nvPr/>
        </p:nvGrpSpPr>
        <p:grpSpPr>
          <a:xfrm>
            <a:off x="5400675" y="2552699"/>
            <a:ext cx="1352633" cy="1343026"/>
            <a:chOff x="5191125" y="2028824"/>
            <a:chExt cx="1352633" cy="1343026"/>
          </a:xfrm>
          <a:solidFill>
            <a:schemeClr val="accent6">
              <a:lumMod val="75000"/>
            </a:schemeClr>
          </a:solidFill>
        </p:grpSpPr>
        <p:sp>
          <p:nvSpPr>
            <p:cNvPr id="23" name="갈매기형 수장 22"/>
            <p:cNvSpPr/>
            <p:nvPr/>
          </p:nvSpPr>
          <p:spPr>
            <a:xfrm>
              <a:off x="5191125" y="2028825"/>
              <a:ext cx="781050" cy="1343025"/>
            </a:xfrm>
            <a:prstGeom prst="chevr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endParaRPr>
            </a:p>
          </p:txBody>
        </p:sp>
        <p:sp>
          <p:nvSpPr>
            <p:cNvPr id="29" name="갈매기형 수장 28"/>
            <p:cNvSpPr/>
            <p:nvPr/>
          </p:nvSpPr>
          <p:spPr>
            <a:xfrm>
              <a:off x="5762708" y="2028824"/>
              <a:ext cx="781050" cy="1343025"/>
            </a:xfrm>
            <a:prstGeom prst="chevr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667249" y="5219700"/>
            <a:ext cx="49624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이미지 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click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시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, </a:t>
            </a:r>
            <a:r>
              <a:rPr lang="en-US" altLang="ko-KR" dirty="0" err="1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completeTodo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함수 실행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/>
            </a:endParaRPr>
          </a:p>
          <a:p>
            <a:r>
              <a:rPr lang="ko-KR" altLang="en-US" dirty="0" err="1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함수내에서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 정보 변경 및 </a:t>
            </a:r>
            <a:r>
              <a:rPr lang="en-US" altLang="ko-KR" dirty="0" err="1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localStorage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에 저장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.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 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 </a:t>
            </a:r>
            <a:endParaRPr lang="ko-KR" altLang="en-US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00075" y="1190625"/>
            <a:ext cx="387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1.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완료 버튼 구현</a:t>
            </a:r>
          </a:p>
        </p:txBody>
      </p:sp>
    </p:spTree>
    <p:extLst>
      <p:ext uri="{BB962C8B-B14F-4D97-AF65-F5344CB8AC3E}">
        <p14:creationId xmlns:p14="http://schemas.microsoft.com/office/powerpoint/2010/main" val="3169098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98022" y="182840"/>
            <a:ext cx="48157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300" dirty="0">
                <a:solidFill>
                  <a:srgbClr val="453D38"/>
                </a:solidFill>
                <a:latin typeface="+mn-ea"/>
                <a:cs typeface="Malgun Gothic Semilight" panose="020B0502040204020203" pitchFamily="50" charset="-127"/>
              </a:rPr>
              <a:t>기본미션 진행상황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2560" y="114858"/>
            <a:ext cx="4988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300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3</a:t>
            </a:r>
            <a:endParaRPr lang="ko-KR" altLang="en-US" sz="4000" spc="300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0075" y="1190625"/>
            <a:ext cx="387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2.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추가 정보입력 버튼 구현</a:t>
            </a:r>
          </a:p>
        </p:txBody>
      </p:sp>
      <p:sp>
        <p:nvSpPr>
          <p:cNvPr id="18" name="갈매기형 수장 17"/>
          <p:cNvSpPr/>
          <p:nvPr/>
        </p:nvSpPr>
        <p:spPr>
          <a:xfrm>
            <a:off x="3667125" y="2552700"/>
            <a:ext cx="781050" cy="1343025"/>
          </a:xfrm>
          <a:prstGeom prst="chevron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0" name="갈매기형 수장 19"/>
          <p:cNvSpPr/>
          <p:nvPr/>
        </p:nvSpPr>
        <p:spPr>
          <a:xfrm>
            <a:off x="7696200" y="2552700"/>
            <a:ext cx="781050" cy="1343025"/>
          </a:xfrm>
          <a:prstGeom prst="chevron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305893" y="5105400"/>
            <a:ext cx="54666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Title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입력 후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Enter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를 누를 시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, </a:t>
            </a:r>
            <a:r>
              <a:rPr lang="en-US" altLang="ko-KR" dirty="0" err="1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addModal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활성화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.</a:t>
            </a:r>
          </a:p>
          <a:p>
            <a:endParaRPr lang="en-US" altLang="ko-KR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추가 정보 입력 후 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Enter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혹은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버튼 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click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시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, </a:t>
            </a:r>
            <a:r>
              <a:rPr lang="en-US" altLang="ko-KR" dirty="0" err="1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addTodo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함수 실행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.</a:t>
            </a:r>
            <a:endParaRPr lang="ko-KR" altLang="en-US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25" y="1771650"/>
            <a:ext cx="2793200" cy="28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타원 13"/>
          <p:cNvSpPr/>
          <p:nvPr/>
        </p:nvSpPr>
        <p:spPr>
          <a:xfrm>
            <a:off x="3196355" y="2308740"/>
            <a:ext cx="314325" cy="3143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2249" y="1777931"/>
            <a:ext cx="2774150" cy="2892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1324" y="1777931"/>
            <a:ext cx="2901551" cy="288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타원 16"/>
          <p:cNvSpPr/>
          <p:nvPr/>
        </p:nvSpPr>
        <p:spPr>
          <a:xfrm>
            <a:off x="5905498" y="4180402"/>
            <a:ext cx="167047" cy="1571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6642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98022" y="182840"/>
            <a:ext cx="48157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300" dirty="0">
                <a:solidFill>
                  <a:srgbClr val="453D38"/>
                </a:solidFill>
                <a:latin typeface="+mn-ea"/>
                <a:cs typeface="Malgun Gothic Semilight" panose="020B0502040204020203" pitchFamily="50" charset="-127"/>
              </a:rPr>
              <a:t>기본미션 진행상황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2560" y="114858"/>
            <a:ext cx="4988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300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3</a:t>
            </a:r>
            <a:endParaRPr lang="ko-KR" altLang="en-US" sz="4000" spc="300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0075" y="1190625"/>
            <a:ext cx="387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3.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수정 버튼 구현</a:t>
            </a:r>
          </a:p>
        </p:txBody>
      </p:sp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" y="1766887"/>
            <a:ext cx="2971800" cy="2881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3425" y="1774030"/>
            <a:ext cx="2971800" cy="2881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845" y="1772666"/>
            <a:ext cx="2973600" cy="2875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갈매기형 수장 17"/>
          <p:cNvSpPr/>
          <p:nvPr/>
        </p:nvSpPr>
        <p:spPr>
          <a:xfrm>
            <a:off x="3667125" y="2552700"/>
            <a:ext cx="781050" cy="1343025"/>
          </a:xfrm>
          <a:prstGeom prst="chevron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0" name="갈매기형 수장 19"/>
          <p:cNvSpPr/>
          <p:nvPr/>
        </p:nvSpPr>
        <p:spPr>
          <a:xfrm>
            <a:off x="7696200" y="2552700"/>
            <a:ext cx="781050" cy="1343025"/>
          </a:xfrm>
          <a:prstGeom prst="chevron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3039193" y="2657474"/>
            <a:ext cx="314325" cy="3143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662362" y="5105400"/>
            <a:ext cx="47339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수정버튼 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click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시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, edit Modal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활성화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.</a:t>
            </a:r>
          </a:p>
          <a:p>
            <a:endParaRPr lang="en-US" altLang="ko-KR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Modal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내에서 정보입력 후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확인버튼 누를 시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,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 </a:t>
            </a:r>
            <a:endParaRPr lang="en-US" altLang="ko-KR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  <a:sym typeface="Wingdings"/>
            </a:endParaRPr>
          </a:p>
          <a:p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정보 변경 및 </a:t>
            </a:r>
            <a:r>
              <a:rPr lang="en-US" altLang="ko-KR" dirty="0" err="1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localStorage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에 저장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.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 </a:t>
            </a:r>
            <a:endParaRPr lang="en-US" altLang="ko-KR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  <a:p>
            <a:endParaRPr lang="ko-KR" altLang="en-US" dirty="0"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9098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98022" y="182840"/>
            <a:ext cx="48157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300" dirty="0">
                <a:solidFill>
                  <a:srgbClr val="453D38"/>
                </a:solidFill>
                <a:latin typeface="+mn-ea"/>
                <a:cs typeface="Malgun Gothic Semilight" panose="020B0502040204020203" pitchFamily="50" charset="-127"/>
              </a:rPr>
              <a:t>추가미션 진행상황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6949" y="114858"/>
            <a:ext cx="5100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300" dirty="0">
                <a:solidFill>
                  <a:srgbClr val="453D38"/>
                </a:solidFill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4</a:t>
            </a:r>
            <a:endParaRPr lang="ko-KR" altLang="en-US" sz="4000" spc="300" dirty="0">
              <a:solidFill>
                <a:srgbClr val="453D38"/>
              </a:solidFill>
              <a:latin typeface="Malgun Gothic Semilight" panose="020B0502040204020203" pitchFamily="50" charset="-127"/>
              <a:ea typeface="Malgun Gothic Semilight" panose="020B0502040204020203" pitchFamily="50" charset="-127"/>
              <a:cs typeface="Malgun Gothic Semilight" panose="020B0502040204020203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0075" y="1190625"/>
            <a:ext cx="3876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  <a:sym typeface="Wingdings"/>
              </a:rPr>
              <a:t> 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중요도 </a:t>
            </a:r>
            <a:r>
              <a:rPr lang="en-US" altLang="ko-KR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radio</a:t>
            </a:r>
            <a:r>
              <a:rPr lang="ko-KR" altLang="en-US" dirty="0">
                <a:latin typeface="Malgun Gothic Semilight" panose="020B0502040204020203" pitchFamily="50" charset="-127"/>
                <a:ea typeface="Malgun Gothic Semilight" panose="020B0502040204020203" pitchFamily="50" charset="-127"/>
                <a:cs typeface="Malgun Gothic Semilight" panose="020B0502040204020203" pitchFamily="50" charset="-127"/>
              </a:rPr>
              <a:t>버튼 구현 중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661" y="1933575"/>
            <a:ext cx="7358064" cy="3856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9710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301</Words>
  <Application>Microsoft Office PowerPoint</Application>
  <PresentationFormat>와이드스크린</PresentationFormat>
  <Paragraphs>135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맑은 고딕</vt:lpstr>
      <vt:lpstr>Malgun Gothic Semilight</vt:lpstr>
      <vt:lpstr>굴림</vt:lpstr>
      <vt:lpstr>Wingdings</vt:lpstr>
      <vt:lpstr>Arial</vt:lpstr>
      <vt:lpstr>Times New Roman</vt:lpstr>
      <vt:lpstr>Office 테마</vt:lpstr>
      <vt:lpstr>1_Office 테마</vt:lpstr>
      <vt:lpstr>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박정현</cp:lastModifiedBy>
  <cp:revision>37</cp:revision>
  <dcterms:created xsi:type="dcterms:W3CDTF">2017-08-24T07:29:55Z</dcterms:created>
  <dcterms:modified xsi:type="dcterms:W3CDTF">2018-09-30T16:53:01Z</dcterms:modified>
</cp:coreProperties>
</file>

<file path=docProps/thumbnail.jpeg>
</file>